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799763" cy="3600450"/>
  <p:notesSz cx="6858000" cy="9144000"/>
  <p:defaultTextStyle>
    <a:defPPr>
      <a:defRPr lang="id-ID"/>
    </a:defPPr>
    <a:lvl1pPr marL="0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1pPr>
    <a:lvl2pPr marL="345597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2pPr>
    <a:lvl3pPr marL="691195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3pPr>
    <a:lvl4pPr marL="1036792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4pPr>
    <a:lvl5pPr marL="1382390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5pPr>
    <a:lvl6pPr marL="1727987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6pPr>
    <a:lvl7pPr marL="2073585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7pPr>
    <a:lvl8pPr marL="2419182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8pPr>
    <a:lvl9pPr marL="2764780" algn="l" defTabSz="691195" rtl="0" eaLnBrk="1" latinLnBrk="0" hangingPunct="1">
      <a:defRPr sz="13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02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971" y="589241"/>
            <a:ext cx="8099822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1891070"/>
            <a:ext cx="8099822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26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012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897613"/>
            <a:ext cx="9314796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2409468"/>
            <a:ext cx="9314796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089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958453"/>
            <a:ext cx="4589899" cy="2284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958453"/>
            <a:ext cx="4589899" cy="2284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647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191691"/>
            <a:ext cx="9314796" cy="6959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1" y="882610"/>
            <a:ext cx="456880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1" y="1315164"/>
            <a:ext cx="4568806" cy="1934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0" y="882610"/>
            <a:ext cx="459130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0" y="1315164"/>
            <a:ext cx="4591306" cy="1934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156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508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681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240030"/>
            <a:ext cx="3483204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518398"/>
            <a:ext cx="5467380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1080135"/>
            <a:ext cx="3483204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2091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240030"/>
            <a:ext cx="3483204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518398"/>
            <a:ext cx="5467380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1080135"/>
            <a:ext cx="3483204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822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928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0" y="191691"/>
            <a:ext cx="2328699" cy="30512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191691"/>
            <a:ext cx="6851100" cy="30512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6808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191691"/>
            <a:ext cx="9314796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958453"/>
            <a:ext cx="9314796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3337084"/>
            <a:ext cx="242994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F8DE-DB2F-44FA-9076-0CC033E2894F}" type="datetimeFigureOut">
              <a:rPr lang="id-ID" smtClean="0"/>
              <a:t>28/11/2025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3337084"/>
            <a:ext cx="364492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3337084"/>
            <a:ext cx="242994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D3A9D-5B6C-42CC-89B3-F496117A4A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786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9F24AA-DF4F-8242-8D8F-78C54A035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1" y="0"/>
            <a:ext cx="10781539" cy="3594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6265" y="419879"/>
            <a:ext cx="7042566" cy="1603224"/>
          </a:xfrm>
        </p:spPr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POSKO KKN</a:t>
            </a:r>
            <a:b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DESA LEDUG </a:t>
            </a:r>
            <a:b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KEC.KEMBARAN, BANYUMAS</a:t>
            </a:r>
            <a: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Subtitle 2"/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350846" y="2154374"/>
            <a:ext cx="6486172" cy="767479"/>
          </a:xfrm>
        </p:spPr>
        <p:txBody>
          <a:bodyPr>
            <a:normAutofit/>
          </a:bodyPr>
          <a:lstStyle/>
          <a:p>
            <a:pPr algn="r"/>
            <a:r>
              <a:rPr lang="id-ID" sz="20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KULIAH KERJA NYATA (KKN)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TAHUN 2025/2026</a:t>
            </a:r>
            <a:endParaRPr lang="id-ID" sz="2000" dirty="0">
              <a:solidFill>
                <a:schemeClr val="bg1"/>
              </a:solidFill>
              <a:latin typeface="Arial" panose="020B0604020202020204" pitchFamily="34" charset="0"/>
              <a:ea typeface="Kozuka Gothic Pro B" panose="020B0800000000000000" pitchFamily="34" charset="-128"/>
              <a:cs typeface="Arial" panose="020B0604020202020204" pitchFamily="34" charset="0"/>
            </a:endParaRPr>
          </a:p>
          <a:p>
            <a:pPr algn="r"/>
            <a:r>
              <a:rPr lang="id-ID" sz="20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UNIVERSITAS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HARAPAN BANGSA</a:t>
            </a:r>
            <a:r>
              <a:rPr lang="id-ID" sz="20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B64590-8AC3-43D5-BF39-0D50D63E5623}"/>
              </a:ext>
            </a:extLst>
          </p:cNvPr>
          <p:cNvCxnSpPr>
            <a:cxnSpLocks/>
          </p:cNvCxnSpPr>
          <p:nvPr/>
        </p:nvCxnSpPr>
        <p:spPr>
          <a:xfrm>
            <a:off x="1132185" y="2023102"/>
            <a:ext cx="6605893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 descr="Internet">
            <a:extLst>
              <a:ext uri="{FF2B5EF4-FFF2-40B4-BE49-F238E27FC236}">
                <a16:creationId xmlns:a16="http://schemas.microsoft.com/office/drawing/2014/main" id="{8AD8374F-A0C3-45DC-2427-F94367196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141" y="3070340"/>
            <a:ext cx="471044" cy="471044"/>
          </a:xfrm>
          <a:prstGeom prst="rect">
            <a:avLst/>
          </a:prstGeom>
        </p:spPr>
      </p:pic>
      <p:sp>
        <p:nvSpPr>
          <p:cNvPr id="55" name="Subtitle 2">
            <a:extLst>
              <a:ext uri="{FF2B5EF4-FFF2-40B4-BE49-F238E27FC236}">
                <a16:creationId xmlns:a16="http://schemas.microsoft.com/office/drawing/2014/main" id="{6C367348-40FF-CC6B-2378-3B970451765F}"/>
              </a:ext>
            </a:extLst>
          </p:cNvPr>
          <p:cNvSpPr txBox="1">
            <a:spLocks/>
          </p:cNvSpPr>
          <p:nvPr/>
        </p:nvSpPr>
        <p:spPr>
          <a:xfrm>
            <a:off x="1037062" y="3181819"/>
            <a:ext cx="776083" cy="277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8006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003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12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15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4018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8021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uhb.ac.id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ea typeface="Kozuka Gothic Pro B" panose="020B08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57" name="Graphic 56" descr="Marker">
            <a:extLst>
              <a:ext uri="{FF2B5EF4-FFF2-40B4-BE49-F238E27FC236}">
                <a16:creationId xmlns:a16="http://schemas.microsoft.com/office/drawing/2014/main" id="{9822CE7C-F9B9-591F-1BCD-E826343BE5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492" y="3066024"/>
            <a:ext cx="413255" cy="413255"/>
          </a:xfrm>
          <a:prstGeom prst="rect">
            <a:avLst/>
          </a:prstGeom>
        </p:spPr>
      </p:pic>
      <p:sp>
        <p:nvSpPr>
          <p:cNvPr id="58" name="Subtitle 2">
            <a:extLst>
              <a:ext uri="{FF2B5EF4-FFF2-40B4-BE49-F238E27FC236}">
                <a16:creationId xmlns:a16="http://schemas.microsoft.com/office/drawing/2014/main" id="{4550E7A4-2B31-98E3-BEB9-FF0714D7DD35}"/>
              </a:ext>
            </a:extLst>
          </p:cNvPr>
          <p:cNvSpPr txBox="1">
            <a:spLocks/>
          </p:cNvSpPr>
          <p:nvPr/>
        </p:nvSpPr>
        <p:spPr>
          <a:xfrm>
            <a:off x="5216292" y="3165812"/>
            <a:ext cx="2927963" cy="329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8006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003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12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15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4018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8021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J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l</a:t>
            </a:r>
            <a:r>
              <a:rPr lang="id-ID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.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Raden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Patah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 No.100,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Ledug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Kembaran</a:t>
            </a:r>
            <a:endParaRPr lang="id-ID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Kozuka Gothic Pro B" panose="020B08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8F382A02-DAF1-130C-B183-1F14CD315A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94537" y="3123631"/>
            <a:ext cx="328845" cy="331523"/>
          </a:xfrm>
          <a:prstGeom prst="rect">
            <a:avLst/>
          </a:prstGeom>
        </p:spPr>
      </p:pic>
      <p:sp>
        <p:nvSpPr>
          <p:cNvPr id="60" name="Subtitle 2">
            <a:extLst>
              <a:ext uri="{FF2B5EF4-FFF2-40B4-BE49-F238E27FC236}">
                <a16:creationId xmlns:a16="http://schemas.microsoft.com/office/drawing/2014/main" id="{8C3E4E1A-0A4E-AC8A-581C-69844A42BCE1}"/>
              </a:ext>
            </a:extLst>
          </p:cNvPr>
          <p:cNvSpPr txBox="1">
            <a:spLocks/>
          </p:cNvSpPr>
          <p:nvPr/>
        </p:nvSpPr>
        <p:spPr>
          <a:xfrm>
            <a:off x="3723382" y="3113845"/>
            <a:ext cx="1411766" cy="36230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8006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003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12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15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4018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8021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Universitas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Harapan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Bangsa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ea typeface="Kozuka Gothic Pro B" panose="020B08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15EA0D7E-E763-308E-62B5-5E0F67CBC074}"/>
              </a:ext>
            </a:extLst>
          </p:cNvPr>
          <p:cNvSpPr/>
          <p:nvPr/>
        </p:nvSpPr>
        <p:spPr>
          <a:xfrm>
            <a:off x="685053" y="139340"/>
            <a:ext cx="697184" cy="697184"/>
          </a:xfrm>
          <a:prstGeom prst="flowChartConnector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00" b="1" dirty="0"/>
              <a:t>LOGO </a:t>
            </a:r>
            <a:r>
              <a:rPr lang="en-IN" sz="1000" b="1" dirty="0" err="1"/>
              <a:t>Kab</a:t>
            </a:r>
            <a:r>
              <a:rPr lang="en-IN" sz="1000" b="1" dirty="0"/>
              <a:t>/</a:t>
            </a:r>
            <a:br>
              <a:rPr lang="en-IN" sz="1000" b="1" dirty="0"/>
            </a:br>
            <a:r>
              <a:rPr lang="en-IN" sz="1000" b="1" dirty="0"/>
              <a:t>Kota</a:t>
            </a:r>
          </a:p>
        </p:txBody>
      </p:sp>
      <p:pic>
        <p:nvPicPr>
          <p:cNvPr id="21" name="Graphic 20" descr="Internet">
            <a:extLst>
              <a:ext uri="{FF2B5EF4-FFF2-40B4-BE49-F238E27FC236}">
                <a16:creationId xmlns:a16="http://schemas.microsoft.com/office/drawing/2014/main" id="{8CE43184-19B8-442E-BAAD-28DC1F81A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1478" y="3070340"/>
            <a:ext cx="471044" cy="471044"/>
          </a:xfrm>
          <a:prstGeom prst="rect">
            <a:avLst/>
          </a:prstGeom>
        </p:spPr>
      </p:pic>
      <p:sp>
        <p:nvSpPr>
          <p:cNvPr id="22" name="Subtitle 2">
            <a:extLst>
              <a:ext uri="{FF2B5EF4-FFF2-40B4-BE49-F238E27FC236}">
                <a16:creationId xmlns:a16="http://schemas.microsoft.com/office/drawing/2014/main" id="{F4D4FA26-A9BC-4797-BDDC-154BA04C857D}"/>
              </a:ext>
            </a:extLst>
          </p:cNvPr>
          <p:cNvSpPr txBox="1">
            <a:spLocks/>
          </p:cNvSpPr>
          <p:nvPr/>
        </p:nvSpPr>
        <p:spPr>
          <a:xfrm>
            <a:off x="2227399" y="3181819"/>
            <a:ext cx="1081260" cy="277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8006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003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006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12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15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4018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8021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0" algn="ctr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None/>
              <a:defRPr sz="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Kozuka Gothic Pro B" panose="020B0800000000000000" pitchFamily="34" charset="-128"/>
                <a:cs typeface="Arial" panose="020B0604020202020204" pitchFamily="34" charset="0"/>
              </a:rPr>
              <a:t>Lppm.uhb.ac.id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ea typeface="Kozuka Gothic Pro B" panose="020B08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829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54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POSKO KKN DESA LEDUG  KEC.KEMBARAN, BANYUMAS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Nosakros Arya</dc:creator>
  <cp:lastModifiedBy>reza Rokhadi</cp:lastModifiedBy>
  <cp:revision>30</cp:revision>
  <dcterms:created xsi:type="dcterms:W3CDTF">2017-07-06T09:38:59Z</dcterms:created>
  <dcterms:modified xsi:type="dcterms:W3CDTF">2025-11-28T07:33:12Z</dcterms:modified>
</cp:coreProperties>
</file>